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sldIdLst>
    <p:sldId id="262" r:id="rId3"/>
    <p:sldId id="317" r:id="rId4"/>
    <p:sldId id="318" r:id="rId5"/>
    <p:sldId id="328" r:id="rId6"/>
    <p:sldId id="324" r:id="rId7"/>
    <p:sldId id="298" r:id="rId8"/>
    <p:sldId id="332" r:id="rId9"/>
    <p:sldId id="323" r:id="rId10"/>
    <p:sldId id="325" r:id="rId11"/>
    <p:sldId id="319" r:id="rId12"/>
    <p:sldId id="321" r:id="rId13"/>
    <p:sldId id="329" r:id="rId14"/>
    <p:sldId id="330" r:id="rId15"/>
    <p:sldId id="33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BEF9C3"/>
    <a:srgbClr val="E5FDE7"/>
    <a:srgbClr val="FFFFFF"/>
    <a:srgbClr val="555D5E"/>
    <a:srgbClr val="F4F9FC"/>
    <a:srgbClr val="FEFEFE"/>
    <a:srgbClr val="E9E9E9"/>
    <a:srgbClr val="9C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77" d="100"/>
          <a:sy n="77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61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8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04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58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29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0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9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40425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2818725" y="1528261"/>
            <a:ext cx="6446452" cy="3139321"/>
          </a:xfrm>
          <a:prstGeom prst="rect">
            <a:avLst/>
          </a:prstGeom>
          <a:effectLst>
            <a:outerShdw blurRad="50800" dist="101600" dir="54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서울 </a:t>
            </a:r>
            <a:r>
              <a:rPr lang="en-US" altLang="ko-KR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ko-KR" altLang="en-US" sz="66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반 </a:t>
            </a:r>
            <a:endParaRPr lang="en-US" altLang="ko-KR" sz="66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dirty="0" err="1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싸피데이</a:t>
            </a:r>
            <a:endParaRPr lang="ko-KR" altLang="en-US" sz="800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몸으로 말해요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5079" y="1905000"/>
            <a:ext cx="79186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 smtClean="0"/>
              <a:t>몸으로 말해요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→ 각 </a:t>
            </a:r>
            <a:r>
              <a:rPr lang="ko-KR" altLang="en-US" dirty="0" err="1" smtClean="0"/>
              <a:t>팀별로</a:t>
            </a:r>
            <a:r>
              <a:rPr lang="ko-KR" altLang="en-US" dirty="0" smtClean="0"/>
              <a:t> 주제를 정해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→ 한 명이 몸으로 주제를 설명하고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명은 그 주제를 맞춰봐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→ 제한 시간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분 내에 최대한 많은 답을 맞춰봐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arenBoth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79" y="4022697"/>
            <a:ext cx="4094278" cy="24156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143" y="4260103"/>
            <a:ext cx="3954221" cy="19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수상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329" y="2231571"/>
            <a:ext cx="88847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선정인원 </a:t>
            </a:r>
            <a:r>
              <a:rPr lang="en-US" altLang="ko-KR" sz="2000" dirty="0" smtClean="0"/>
              <a:t>: 10</a:t>
            </a:r>
            <a:r>
              <a:rPr lang="ko-KR" altLang="en-US" sz="2000" dirty="0" smtClean="0"/>
              <a:t>명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선정방식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점수가 가장 높은 한 팀 </a:t>
            </a:r>
            <a:r>
              <a:rPr lang="en-US" altLang="ko-KR" sz="2000" dirty="0" smtClean="0"/>
              <a:t>(5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2. </a:t>
            </a:r>
            <a:r>
              <a:rPr lang="ko-KR" altLang="en-US" sz="2000" dirty="0" smtClean="0"/>
              <a:t>팀 별로 가장 열심히 참여한 한 명</a:t>
            </a:r>
            <a:r>
              <a:rPr lang="en-US" altLang="ko-KR" sz="2000" dirty="0" smtClean="0"/>
              <a:t>(5</a:t>
            </a:r>
            <a:r>
              <a:rPr lang="ko-KR" altLang="en-US" sz="2000" dirty="0" smtClean="0"/>
              <a:t>명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0869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4" y="2729349"/>
            <a:ext cx="5504867" cy="4128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69" y="1011849"/>
            <a:ext cx="1817748" cy="2423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70" y="1446414"/>
            <a:ext cx="2951388" cy="2213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73" y="4187517"/>
            <a:ext cx="3057760" cy="2293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75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r="10037"/>
          <a:stretch/>
        </p:blipFill>
        <p:spPr>
          <a:xfrm rot="5400000">
            <a:off x="4855926" y="923113"/>
            <a:ext cx="2206143" cy="2454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08" y="1894705"/>
            <a:ext cx="2639496" cy="1979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33" y="2884516"/>
            <a:ext cx="5121669" cy="3841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3" y="4363887"/>
            <a:ext cx="2836900" cy="2127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23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03763" y="7182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그냥 사진들 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2" y="2934392"/>
            <a:ext cx="4953213" cy="37149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753" y="4285464"/>
            <a:ext cx="3006438" cy="2254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b="18275"/>
          <a:stretch/>
        </p:blipFill>
        <p:spPr>
          <a:xfrm>
            <a:off x="5958998" y="1119446"/>
            <a:ext cx="1744907" cy="2827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6827864" y="2788198"/>
            <a:ext cx="876041" cy="292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3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모자이크</a:t>
            </a:r>
            <a:endParaRPr lang="en-US" altLang="ko-KR" sz="13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0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0931" y="1317726"/>
            <a:ext cx="4963403" cy="3054682"/>
          </a:xfrm>
          <a:prstGeom prst="rect">
            <a:avLst/>
          </a:prstGeom>
          <a:effectLst>
            <a:outerShdw blurRad="50800" dist="101600" dir="54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다음에 </a:t>
            </a:r>
            <a:endParaRPr lang="en-US" altLang="ko-KR" sz="44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또 </a:t>
            </a:r>
            <a:endParaRPr lang="en-US" altLang="ko-KR" sz="4400" dirty="0" smtClean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만나요</a:t>
            </a:r>
            <a:endParaRPr lang="ko-KR" altLang="en-US" sz="440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19" y="1568589"/>
            <a:ext cx="7305675" cy="44577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</a:t>
            </a:r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생일자</a:t>
            </a:r>
            <a:r>
              <a:rPr lang="ko-KR" altLang="en-US" sz="4400" dirty="0" smtClean="0">
                <a:solidFill>
                  <a:prstClr val="black"/>
                </a:solidFill>
              </a:rPr>
              <a:t> 축하합니다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4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0843" y="1702165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03656" y="3343701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0206" y="1909748"/>
            <a:ext cx="11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</a:t>
            </a:r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생일자</a:t>
            </a:r>
            <a:r>
              <a:rPr lang="ko-KR" altLang="en-US" sz="4400" dirty="0" smtClean="0">
                <a:solidFill>
                  <a:prstClr val="black"/>
                </a:solidFill>
              </a:rPr>
              <a:t> 축하합니다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2906" y="1609832"/>
            <a:ext cx="334427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사랑하는 </a:t>
            </a:r>
            <a:endParaRPr lang="en-US" altLang="ko-KR" dirty="0"/>
          </a:p>
          <a:p>
            <a:r>
              <a:rPr lang="ko-KR" altLang="en-US" dirty="0" smtClean="0"/>
              <a:t>병찬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희태 상호의</a:t>
            </a:r>
            <a:endParaRPr lang="en-US" altLang="ko-KR" dirty="0" smtClean="0"/>
          </a:p>
          <a:p>
            <a:r>
              <a:rPr lang="ko-KR" altLang="en-US" dirty="0" smtClean="0"/>
              <a:t>생일을  </a:t>
            </a:r>
            <a:r>
              <a:rPr lang="ko-KR" altLang="en-US" dirty="0" smtClean="0"/>
              <a:t>축하합니다</a:t>
            </a:r>
            <a:r>
              <a:rPr lang="en-US" altLang="ko-KR" dirty="0" smtClean="0"/>
              <a:t>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5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반을 빛내준 사람들 수상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8692" y="3071156"/>
            <a:ext cx="3543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최고의 </a:t>
            </a:r>
            <a:r>
              <a:rPr lang="ko-KR" altLang="en-US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스터디원</a:t>
            </a:r>
            <a:endParaRPr lang="en-US" altLang="ko-KR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공로상</a:t>
            </a:r>
            <a:endParaRPr lang="en-US" altLang="ko-KR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4953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4400" dirty="0" smtClean="0">
                <a:solidFill>
                  <a:prstClr val="black"/>
                </a:solidFill>
              </a:rPr>
              <a:t>2</a:t>
            </a:r>
            <a:r>
              <a:rPr lang="ko-KR" altLang="en-US" sz="4400" dirty="0" smtClean="0">
                <a:solidFill>
                  <a:prstClr val="black"/>
                </a:solidFill>
              </a:rPr>
              <a:t>월 최고의 </a:t>
            </a:r>
            <a:r>
              <a:rPr lang="ko-KR" altLang="en-US" sz="4400" dirty="0" err="1" smtClean="0">
                <a:solidFill>
                  <a:prstClr val="black"/>
                </a:solidFill>
              </a:rPr>
              <a:t>스터디원</a:t>
            </a:r>
            <a:r>
              <a:rPr lang="en-US" altLang="ko-KR" sz="4400" dirty="0" smtClean="0">
                <a:solidFill>
                  <a:prstClr val="black"/>
                </a:solidFill>
              </a:rPr>
              <a:t>!!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5984"/>
          <a:stretch/>
        </p:blipFill>
        <p:spPr>
          <a:xfrm>
            <a:off x="860461" y="1965819"/>
            <a:ext cx="10467088" cy="48090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92" y="1645920"/>
            <a:ext cx="1485142" cy="19128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625" y="2345063"/>
            <a:ext cx="1253358" cy="1213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3872">
            <a:off x="5488825" y="1837836"/>
            <a:ext cx="1043570" cy="12069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87958">
            <a:off x="9036425" y="1787607"/>
            <a:ext cx="1345622" cy="1653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11567">
            <a:off x="4046601" y="1893682"/>
            <a:ext cx="1396242" cy="16764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94005" y="3679418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정연수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3763" y="4088739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허성백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28361" y="4048750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조희태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5051" y="4048750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박종서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18873" y="4233416"/>
            <a:ext cx="92718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이상호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공로상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33" y="2959331"/>
            <a:ext cx="2530739" cy="26856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855" y="2825702"/>
            <a:ext cx="2690637" cy="3083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568" y="1735684"/>
            <a:ext cx="3123989" cy="2843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14238" y="5777345"/>
            <a:ext cx="282632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무능한 반장을 대신한</a:t>
            </a:r>
            <a:endParaRPr lang="en-US" altLang="ko-KR" dirty="0" smtClean="0"/>
          </a:p>
          <a:p>
            <a:r>
              <a:rPr lang="ko-KR" altLang="en-US" dirty="0" smtClean="0"/>
              <a:t>     ★ 회식 부장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2105" y="4891498"/>
            <a:ext cx="352121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★</a:t>
            </a:r>
            <a:r>
              <a:rPr lang="en-US" altLang="ko-KR" dirty="0" smtClean="0"/>
              <a:t>SWEA </a:t>
            </a:r>
            <a:r>
              <a:rPr lang="ko-KR" altLang="en-US" dirty="0" smtClean="0"/>
              <a:t>솔루션 클럽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운영자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1480" y="6026726"/>
            <a:ext cx="28263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★ </a:t>
            </a:r>
            <a:r>
              <a:rPr lang="en-US" altLang="ko-KR" dirty="0" smtClean="0"/>
              <a:t>6</a:t>
            </a:r>
            <a:r>
              <a:rPr lang="ko-KR" altLang="en-US" dirty="0" smtClean="0"/>
              <a:t>반 간식 요정</a:t>
            </a:r>
            <a:r>
              <a:rPr lang="en-US" altLang="ko-KR" dirty="0" smtClean="0"/>
              <a:t>!</a:t>
            </a:r>
            <a:r>
              <a:rPr lang="ko-KR" altLang="en-US" dirty="0"/>
              <a:t> ★</a:t>
            </a:r>
          </a:p>
        </p:txBody>
      </p:sp>
    </p:spTree>
    <p:extLst>
      <p:ext uri="{BB962C8B-B14F-4D97-AF65-F5344CB8AC3E}">
        <p14:creationId xmlns:p14="http://schemas.microsoft.com/office/powerpoint/2010/main" val="9830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공지사항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7921" y="3077074"/>
            <a:ext cx="88847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책상 위에 개인 물품 치우기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/>
              <a:t>PC </a:t>
            </a:r>
            <a:r>
              <a:rPr lang="ko-KR" altLang="en-US" sz="2000" dirty="0" smtClean="0"/>
              <a:t>끄고 가기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실습 시간 소란스러움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/>
              <a:t>★중요한 건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꺾이지 않는 마음</a:t>
            </a:r>
            <a:r>
              <a:rPr lang="en-US" altLang="ko-KR" sz="2000" dirty="0" smtClean="0"/>
              <a:t>!!!!!!!!!!!!!!!!</a:t>
            </a:r>
            <a:r>
              <a:rPr lang="ko-KR" altLang="en-US" sz="2000" dirty="0"/>
              <a:t> ★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0241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err="1" smtClean="0">
                <a:solidFill>
                  <a:prstClr val="black"/>
                </a:solidFill>
              </a:rPr>
              <a:t>우리반</a:t>
            </a:r>
            <a:r>
              <a:rPr lang="ko-KR" altLang="en-US" sz="4400" dirty="0" smtClean="0">
                <a:solidFill>
                  <a:prstClr val="black"/>
                </a:solidFill>
              </a:rPr>
              <a:t> 최강팀을 찾아라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pic>
        <p:nvPicPr>
          <p:cNvPr id="2050" name="Picture 2" descr="vLCC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50" y="1735684"/>
            <a:ext cx="6853458" cy="46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0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64" y="1518949"/>
            <a:ext cx="919798" cy="865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25" y="1472571"/>
            <a:ext cx="1130439" cy="91211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2621" t="1774" r="2912" b="3900"/>
          <a:stretch/>
        </p:blipFill>
        <p:spPr>
          <a:xfrm>
            <a:off x="10671552" y="2563046"/>
            <a:ext cx="610858" cy="102805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45079" y="312893"/>
            <a:ext cx="9510471" cy="718658"/>
          </a:xfrm>
          <a:prstGeom prst="rect">
            <a:avLst/>
          </a:prstGeom>
        </p:spPr>
        <p:txBody>
          <a:bodyPr wrap="square" anchor="ctr" anchorCtr="0">
            <a:spAutoFit/>
            <a:scene3d>
              <a:camera prst="orthographicFront"/>
              <a:lightRig rig="threePt" dir="t"/>
            </a:scene3d>
            <a:sp3d contourW="63500">
              <a:bevelT w="0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spc="0" baseline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effectLst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4400" dirty="0" smtClean="0">
                <a:solidFill>
                  <a:prstClr val="black"/>
                </a:solidFill>
              </a:rPr>
              <a:t>거짓을 찾아라</a:t>
            </a:r>
            <a:r>
              <a:rPr lang="en-US" altLang="ko-KR" sz="4400" dirty="0" smtClean="0">
                <a:solidFill>
                  <a:prstClr val="black"/>
                </a:solidFill>
              </a:rPr>
              <a:t>!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329" y="2289760"/>
            <a:ext cx="88847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※ </a:t>
            </a:r>
            <a:r>
              <a:rPr lang="ko-KR" altLang="en-US" sz="2000" dirty="0" smtClean="0"/>
              <a:t>거짓을 숨겨봐</a:t>
            </a:r>
            <a:r>
              <a:rPr lang="en-US" altLang="ko-KR" sz="2000" dirty="0" smtClean="0"/>
              <a:t>!!!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각 팀 별로 </a:t>
            </a:r>
            <a:r>
              <a:rPr lang="en-US" altLang="ko-KR" sz="2000" dirty="0" smtClean="0">
                <a:solidFill>
                  <a:srgbClr val="0000FF"/>
                </a:solidFill>
              </a:rPr>
              <a:t>TRUE</a:t>
            </a:r>
            <a:r>
              <a:rPr lang="en-US" altLang="ko-KR" sz="2000" dirty="0" smtClean="0"/>
              <a:t> 3</a:t>
            </a:r>
            <a:r>
              <a:rPr lang="ko-KR" altLang="en-US" sz="2000" dirty="0" smtClean="0"/>
              <a:t>개 </a:t>
            </a:r>
            <a:r>
              <a:rPr lang="en-US" altLang="ko-KR" sz="2000" dirty="0" smtClean="0">
                <a:solidFill>
                  <a:srgbClr val="FF0000"/>
                </a:solidFill>
              </a:rPr>
              <a:t>FALSE</a:t>
            </a:r>
            <a:r>
              <a:rPr lang="en-US" altLang="ko-KR" sz="2000" dirty="0" smtClean="0"/>
              <a:t> 1</a:t>
            </a:r>
            <a:r>
              <a:rPr lang="ko-KR" altLang="en-US" sz="2000" dirty="0" smtClean="0"/>
              <a:t>개를 정해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</a:t>
            </a:r>
            <a:r>
              <a:rPr lang="en-US" altLang="ko-KR" sz="2000" dirty="0" smtClean="0"/>
              <a:t>ex)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어렵게 만드는게 중요하겠지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이 후 다른 조들이 </a:t>
            </a:r>
            <a:r>
              <a:rPr lang="en-US" altLang="ko-KR" sz="2000" dirty="0" smtClean="0"/>
              <a:t>FALSE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찾을거야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→ 최대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점이고 다른 조들이 맞춘 수 만큼 감점</a:t>
            </a:r>
            <a:r>
              <a:rPr lang="en-US" altLang="ko-KR" sz="2000" dirty="0" smtClean="0"/>
              <a:t>!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329449" y="3762803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 조는 </a:t>
            </a:r>
            <a:r>
              <a:rPr lang="en-US" altLang="ko-KR" dirty="0" err="1">
                <a:solidFill>
                  <a:schemeClr val="tx1"/>
                </a:solidFill>
              </a:rPr>
              <a:t>mbti</a:t>
            </a:r>
            <a:r>
              <a:rPr lang="ko-KR" altLang="en-US" dirty="0">
                <a:solidFill>
                  <a:schemeClr val="tx1"/>
                </a:solidFill>
              </a:rPr>
              <a:t>가 모두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ko-KR" altLang="en-US" dirty="0">
                <a:solidFill>
                  <a:schemeClr val="tx1"/>
                </a:solidFill>
              </a:rPr>
              <a:t>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22424" y="3751627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카레를 싫어해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29448" y="4270348"/>
            <a:ext cx="3117274" cy="4488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서울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출신이야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22424" y="4270347"/>
            <a:ext cx="3117273" cy="448887"/>
          </a:xfrm>
          <a:prstGeom prst="roundRect">
            <a:avLst/>
          </a:prstGeom>
          <a:gradFill flip="none" rotWithShape="1">
            <a:gsLst>
              <a:gs pos="0">
                <a:srgbClr val="FF3300">
                  <a:tint val="66000"/>
                  <a:satMod val="160000"/>
                </a:srgbClr>
              </a:gs>
              <a:gs pos="50000">
                <a:srgbClr val="FF3300">
                  <a:tint val="44500"/>
                  <a:satMod val="160000"/>
                </a:srgbClr>
              </a:gs>
              <a:gs pos="100000">
                <a:srgbClr val="FF33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우리 조는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민초를 좋아해</a:t>
            </a:r>
            <a:r>
              <a:rPr lang="en-US" altLang="ko-KR" sz="1600" dirty="0" smtClean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9054129" y="4355868"/>
            <a:ext cx="522541" cy="2279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92887" y="4270347"/>
            <a:ext cx="939338" cy="448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9920" y="4310124"/>
            <a:ext cx="71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거짓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7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255</Words>
  <Application>Microsoft Office PowerPoint</Application>
  <PresentationFormat>와이드스크린</PresentationFormat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삼성긴고딕 ExtraBold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SSAFY</cp:lastModifiedBy>
  <cp:revision>131</cp:revision>
  <dcterms:created xsi:type="dcterms:W3CDTF">2020-07-07T12:13:38Z</dcterms:created>
  <dcterms:modified xsi:type="dcterms:W3CDTF">2023-04-24T05:26:41Z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